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434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Velocity Motion Model (cont)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common noise model is additive zero-mean noise, i.e.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decide on other characteristics of the noises</a:t>
            </a:r>
          </a:p>
          <a:p>
            <a:pPr lvl="1"/>
            <a:r>
              <a:rPr lang="en-US" dirty="0" smtClean="0"/>
              <a:t>“spread”		variance</a:t>
            </a:r>
          </a:p>
          <a:p>
            <a:pPr lvl="1"/>
            <a:r>
              <a:rPr lang="en-US" dirty="0" smtClean="0"/>
              <a:t>“skew”		skew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peakedness</a:t>
            </a:r>
            <a:r>
              <a:rPr lang="en-US" dirty="0" smtClean="0"/>
              <a:t>”	kurtosis</a:t>
            </a:r>
          </a:p>
          <a:p>
            <a:r>
              <a:rPr lang="en-US" dirty="0" smtClean="0"/>
              <a:t>typically, only the variance is specified</a:t>
            </a:r>
          </a:p>
          <a:p>
            <a:pPr lvl="1"/>
            <a:r>
              <a:rPr lang="en-US" dirty="0" smtClean="0"/>
              <a:t>the true variance is typically unknown</a:t>
            </a:r>
            <a:endParaRPr lang="en-US" dirty="0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3090862" y="1752600"/>
          <a:ext cx="2962275" cy="1106488"/>
        </p:xfrm>
        <a:graphic>
          <a:graphicData uri="http://schemas.openxmlformats.org/presentationml/2006/ole">
            <p:oleObj spid="_x0000_s153602" name="Equation" r:id="rId3" imgW="1282680" imgH="482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28956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3195" y="28956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0804" y="28956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textbook assumes that the variances can be modeled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</a:t>
            </a:r>
            <a:r>
              <a:rPr lang="en-US" dirty="0" smtClean="0">
                <a:sym typeface="Symbol"/>
              </a:rPr>
              <a:t>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/>
              <a:t> are robot specific error parameters</a:t>
            </a:r>
          </a:p>
          <a:p>
            <a:pPr lvl="1"/>
            <a:r>
              <a:rPr lang="en-US" dirty="0" smtClean="0"/>
              <a:t>the less accurate the robot the larger the </a:t>
            </a:r>
            <a:r>
              <a:rPr lang="en-US" dirty="0" smtClean="0">
                <a:sym typeface="Symbol"/>
              </a:rPr>
              <a:t>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2812256" y="1600200"/>
          <a:ext cx="3519488" cy="1106488"/>
        </p:xfrm>
        <a:graphic>
          <a:graphicData uri="http://schemas.openxmlformats.org/presentationml/2006/ole">
            <p:oleObj spid="_x0000_s154626" name="Equation" r:id="rId4" imgW="1523880" imgH="482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0" y="1905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robot travelling on a circular arc has no independent control over its heading</a:t>
            </a:r>
          </a:p>
          <a:p>
            <a:pPr lvl="1"/>
            <a:r>
              <a:rPr lang="en-US" dirty="0" smtClean="0"/>
              <a:t>the heading must be tangent to the arc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is problematic if you have a noisy commanded angular velocity </a:t>
            </a:r>
            <a:r>
              <a:rPr lang="en-US" i="1" dirty="0" smtClean="0">
                <a:sym typeface="Symbol"/>
              </a:rPr>
              <a:t>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thus, we assume that the final heading is actually given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is the angular velocity of the robot spinning in place</a:t>
            </a:r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3619500" y="2362200"/>
          <a:ext cx="1905000" cy="495300"/>
        </p:xfrm>
        <a:graphic>
          <a:graphicData uri="http://schemas.openxmlformats.org/presentationml/2006/ole">
            <p:oleObj spid="_x0000_s155650" name="Equation" r:id="rId3" imgW="825480" imgH="215640" progId="Equation.3">
              <p:embed/>
            </p:oleObj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3127375" y="4533900"/>
          <a:ext cx="2813050" cy="495300"/>
        </p:xfrm>
        <a:graphic>
          <a:graphicData uri="http://schemas.openxmlformats.org/presentationml/2006/ole">
            <p:oleObj spid="_x0000_s155651" name="Equation" r:id="rId4" imgW="1218960" imgH="215640" progId="Equation.3">
              <p:embed/>
            </p:oleObj>
          </a:graphicData>
        </a:graphic>
      </p:graphicFrame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1447800" y="5448300"/>
          <a:ext cx="293687" cy="495300"/>
        </p:xfrm>
        <a:graphic>
          <a:graphicData uri="http://schemas.openxmlformats.org/presentationml/2006/ole">
            <p:oleObj spid="_x0000_s155652" name="Equation" r:id="rId5" imgW="12672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4583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book assumes that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3690937" y="1524000"/>
          <a:ext cx="1762125" cy="523875"/>
        </p:xfrm>
        <a:graphic>
          <a:graphicData uri="http://schemas.openxmlformats.org/presentationml/2006/ole">
            <p:oleObj spid="_x0000_s156674" name="Equation" r:id="rId3" imgW="7617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800" y="20574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3412" y="22098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2840037" y="3429000"/>
          <a:ext cx="3463925" cy="554038"/>
        </p:xfrm>
        <a:graphic>
          <a:graphicData uri="http://schemas.openxmlformats.org/presentationml/2006/ole">
            <p:oleObj spid="_x0000_s156675" name="Equation" r:id="rId4" imgW="1498320" imgH="2412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516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center of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912" y="1524000"/>
            <a:ext cx="70401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443" y="2971800"/>
            <a:ext cx="4583113" cy="742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Table5.1.fix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684" y="990600"/>
            <a:ext cx="7936632" cy="5212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/>
          <p:cNvSpPr/>
          <p:nvPr/>
        </p:nvSpPr>
        <p:spPr>
          <a:xfrm rot="5400000">
            <a:off x="-1066800" y="-1143000"/>
            <a:ext cx="7315200" cy="7315200"/>
          </a:xfrm>
          <a:prstGeom prst="arc">
            <a:avLst>
              <a:gd name="adj1" fmla="val 16862845"/>
              <a:gd name="adj2" fmla="val 1853975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 of </a:t>
            </a:r>
            <a:r>
              <a:rPr lang="el-GR" dirty="0" smtClean="0">
                <a:latin typeface="Times New Roman"/>
                <a:cs typeface="Times New Roman"/>
              </a:rPr>
              <a:t>Δθ</a:t>
            </a:r>
            <a:r>
              <a:rPr lang="en-US" dirty="0" smtClean="0"/>
              <a:t>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(x*, y*)</a:t>
            </a:r>
            <a:r>
              <a:rPr lang="en-US" dirty="0" smtClean="0"/>
              <a:t>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(x, y)</a:t>
            </a:r>
            <a:r>
              <a:rPr lang="en-US" dirty="0" smtClean="0"/>
              <a:t>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(x’, y’)</a:t>
            </a:r>
            <a:r>
              <a:rPr lang="en-US" dirty="0" smtClean="0"/>
              <a:t> in time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780000">
            <a:off x="2388599" y="2886615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340000">
            <a:off x="1966174" y="368665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1447800" y="1839912"/>
          <a:ext cx="819150" cy="1055688"/>
        </p:xfrm>
        <a:graphic>
          <a:graphicData uri="http://schemas.openxmlformats.org/presentationml/2006/ole">
            <p:oleObj spid="_x0000_s144386" name="Equation" r:id="rId3" imgW="355320" imgH="457200" progId="Equation.3">
              <p:embed/>
            </p:oleObj>
          </a:graphicData>
        </a:graphic>
      </p:graphicFrame>
      <p:sp>
        <p:nvSpPr>
          <p:cNvPr id="12" name="Oval 11"/>
          <p:cNvSpPr/>
          <p:nvPr/>
        </p:nvSpPr>
        <p:spPr>
          <a:xfrm>
            <a:off x="2362200" y="23733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32115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48117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841750" y="4800600"/>
          <a:ext cx="1460500" cy="1641475"/>
        </p:xfrm>
        <a:graphic>
          <a:graphicData uri="http://schemas.openxmlformats.org/presentationml/2006/ole">
            <p:oleObj spid="_x0000_s144387" name="Equation" r:id="rId4" imgW="634680" imgH="711000" progId="Equation.3">
              <p:embed/>
            </p:oleObj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181600" y="1479550"/>
          <a:ext cx="1344612" cy="1644650"/>
        </p:xfrm>
        <a:graphic>
          <a:graphicData uri="http://schemas.openxmlformats.org/presentationml/2006/ole">
            <p:oleObj spid="_x0000_s144388" name="Equation" r:id="rId5" imgW="583920" imgH="711000" progId="Equation.3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3505200" y="3744912"/>
          <a:ext cx="466725" cy="381000"/>
        </p:xfrm>
        <a:graphic>
          <a:graphicData uri="http://schemas.openxmlformats.org/presentationml/2006/ole">
            <p:oleObj spid="_x0000_s144389" name="Equation" r:id="rId6" imgW="203040" imgH="16488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3124200" y="2725737"/>
          <a:ext cx="554037" cy="409575"/>
        </p:xfrm>
        <a:graphic>
          <a:graphicData uri="http://schemas.openxmlformats.org/presentationml/2006/ole">
            <p:oleObj spid="_x0000_s144390" name="Equation" r:id="rId7" imgW="241200" imgH="177480" progId="Equation.3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6019800" y="3973512"/>
          <a:ext cx="2187575" cy="468313"/>
        </p:xfrm>
        <a:graphic>
          <a:graphicData uri="http://schemas.openxmlformats.org/presentationml/2006/ole">
            <p:oleObj spid="_x0000_s144391" name="Equation" r:id="rId8" imgW="952200" imgH="2030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55601" y="2895600"/>
            <a:ext cx="12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Lines 2, 3,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9465" y="42026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43800" y="44196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l-GR" dirty="0" smtClean="0">
                <a:latin typeface="Times New Roman"/>
                <a:cs typeface="Times New Roman"/>
              </a:rPr>
              <a:t>Δθ</a:t>
            </a:r>
            <a:r>
              <a:rPr lang="en-US" dirty="0" smtClean="0"/>
              <a:t> and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dist</a:t>
            </a:r>
            <a:r>
              <a:rPr lang="en-US" dirty="0" smtClean="0"/>
              <a:t> we can compute the velocities needed to generate the motion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what the algorithm has done</a:t>
            </a:r>
          </a:p>
          <a:p>
            <a:pPr lvl="1"/>
            <a:r>
              <a:rPr lang="en-US" dirty="0" smtClean="0"/>
              <a:t>it has used an inverse motion model to compute the control vector that would be needed to produce the motion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general, the computed control vector will be different from the actual control vector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2818606" y="2057400"/>
          <a:ext cx="3506788" cy="1114425"/>
        </p:xfrm>
        <a:graphic>
          <a:graphicData uri="http://schemas.openxmlformats.org/presentationml/2006/ole">
            <p:oleObj spid="_x0000_s145410" name="Equation" r:id="rId3" imgW="1523880" imgH="482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2362200"/>
            <a:ext cx="10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7, 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we want the posterior conditional </a:t>
            </a:r>
            <a:r>
              <a:rPr lang="en-US" dirty="0" smtClean="0"/>
              <a:t>density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control action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r>
              <a:rPr lang="en-US" dirty="0" smtClean="0"/>
              <a:t>carrying the robot from pose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in </a:t>
            </a:r>
            <a:r>
              <a:rPr lang="en-US" dirty="0" smtClean="0"/>
              <a:t>time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 far the algorithm has computed the required control action</a:t>
            </a:r>
            <a:br>
              <a:rPr lang="en-US" dirty="0" smtClean="0"/>
            </a:br>
            <a:r>
              <a:rPr lang="en-US" dirty="0" smtClean="0"/>
              <a:t>     needed to carry the robot from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 y)</a:t>
            </a:r>
            <a:r>
              <a:rPr lang="en-US" dirty="0" smtClean="0"/>
              <a:t> to position</a:t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(x’ y’)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 control action has been computed assuming the robot moves on a circular arc</a:t>
            </a:r>
          </a:p>
        </p:txBody>
      </p: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3589338" y="1608137"/>
          <a:ext cx="1965325" cy="525463"/>
        </p:xfrm>
        <a:graphic>
          <a:graphicData uri="http://schemas.openxmlformats.org/presentationml/2006/ole">
            <p:oleObj spid="_x0000_s146434" name="Equation" r:id="rId3" imgW="850680" imgH="228600" progId="Equation.3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487362" y="3657600"/>
          <a:ext cx="350838" cy="527050"/>
        </p:xfrm>
        <a:graphic>
          <a:graphicData uri="http://schemas.openxmlformats.org/presentationml/2006/ole">
            <p:oleObj spid="_x0000_s146435" name="Equation" r:id="rId4" imgW="152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computed heading of the robot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heading should be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difference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 expressed as an angular velocity</a:t>
            </a:r>
            <a:endParaRPr lang="en-US" dirty="0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6019800" y="800100"/>
          <a:ext cx="1612900" cy="495300"/>
        </p:xfrm>
        <a:graphic>
          <a:graphicData uri="http://schemas.openxmlformats.org/presentationml/2006/ole">
            <p:oleObj spid="_x0000_s150530" name="Equation" r:id="rId3" imgW="698400" imgH="215640" progId="Equation.3">
              <p:embed/>
            </p:oleObj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6019800" y="1801813"/>
          <a:ext cx="381000" cy="407987"/>
        </p:xfrm>
        <a:graphic>
          <a:graphicData uri="http://schemas.openxmlformats.org/presentationml/2006/ole">
            <p:oleObj spid="_x0000_s150531" name="Equation" r:id="rId4" imgW="164880" imgH="177480" progId="Equation.3">
              <p:embed/>
            </p:oleObj>
          </a:graphicData>
        </a:graphic>
      </p:graphicFrame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943600" y="2667000"/>
          <a:ext cx="2432050" cy="1047750"/>
        </p:xfrm>
        <a:graphic>
          <a:graphicData uri="http://schemas.openxmlformats.org/presentationml/2006/ole">
            <p:oleObj spid="_x0000_s150532" name="Equation" r:id="rId5" imgW="1054080" imgH="457200" progId="Equation.3">
              <p:embed/>
            </p:oleObj>
          </a:graphicData>
        </a:graphic>
      </p:graphicFrame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3429000" y="4419600"/>
          <a:ext cx="2286000" cy="1862138"/>
        </p:xfrm>
        <a:graphic>
          <a:graphicData uri="http://schemas.openxmlformats.org/presentationml/2006/ole">
            <p:oleObj spid="_x0000_s150533" name="Equation" r:id="rId6" imgW="990360" imgH="8125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00" y="5486400"/>
            <a:ext cx="1367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9,</a:t>
            </a:r>
            <a:br>
              <a:rPr lang="en-US" dirty="0" smtClean="0"/>
            </a:br>
            <a:r>
              <a:rPr lang="en-US" dirty="0" err="1" smtClean="0"/>
              <a:t>Eq</a:t>
            </a:r>
            <a:r>
              <a:rPr lang="en-US" dirty="0" smtClean="0"/>
              <a:t> 5.25, 5.28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similarly, we can compute the errors of the computed linear and rotational velocities</a:t>
            </a:r>
            <a:endParaRPr lang="en-US" dirty="0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3736181" y="2133600"/>
          <a:ext cx="1671637" cy="1454150"/>
        </p:xfrm>
        <a:graphic>
          <a:graphicData uri="http://schemas.openxmlformats.org/presentationml/2006/ole">
            <p:oleObj spid="_x0000_s151554" name="Equation" r:id="rId3" imgW="723600" imgH="634680" progId="Equation.3">
              <p:embed/>
            </p:oleObj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3692525" y="4114800"/>
          <a:ext cx="1758950" cy="1454150"/>
        </p:xfrm>
        <a:graphic>
          <a:graphicData uri="http://schemas.openxmlformats.org/presentationml/2006/ole">
            <p:oleObj spid="_x0000_s151555" name="Equation" r:id="rId4" imgW="76176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assume that the robot has independent control over its controlled linear and angular velocities then the joint density of the errors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 the individual densities look like?</a:t>
            </a:r>
            <a:endParaRPr lang="en-US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1785938" y="2598738"/>
          <a:ext cx="5572125" cy="523875"/>
        </p:xfrm>
        <a:graphic>
          <a:graphicData uri="http://schemas.openxmlformats.org/presentationml/2006/ole">
            <p:oleObj spid="_x0000_s152578" name="Equation" r:id="rId3" imgW="24127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3240</TotalTime>
  <Words>345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Equation</vt:lpstr>
      <vt:lpstr>Microsoft Equation 3.0</vt:lpstr>
      <vt:lpstr>Velocity Motion Model (cont)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50</cp:revision>
  <dcterms:created xsi:type="dcterms:W3CDTF">2011-01-07T01:27:12Z</dcterms:created>
  <dcterms:modified xsi:type="dcterms:W3CDTF">2012-02-10T19:09:46Z</dcterms:modified>
</cp:coreProperties>
</file>